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320" r:id="rId3"/>
    <p:sldId id="319" r:id="rId4"/>
    <p:sldId id="3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F76"/>
    <a:srgbClr val="076A39"/>
    <a:srgbClr val="003399"/>
    <a:srgbClr val="000066"/>
    <a:srgbClr val="3399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A17C5-B795-4DF8-A0DF-57A0C6236CC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44958-6D29-404D-8007-6D2C78B2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3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B0F95-9D94-F1E6-F1D5-86E00E742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86AEF0-2B46-53B3-9C91-F4F07150D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9046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95D5D-2DED-CBC0-57FF-5B7E9EA6E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4952B-CBF6-F0E9-20C6-200502D2A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728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61BEFE-8942-5060-89FD-B7FA3C60CD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4090B-FCEE-0A1E-B1FA-8382A9BF1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259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3FE6-5FEB-2715-B569-880F2142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32CA-20BE-2E8C-5B3E-3D87DD00D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99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99085-4E28-4BD1-C0BA-DCFCABA1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803D1-10F6-7674-4DF9-8A8378B2B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474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06BF9-4410-374F-4335-BC7D9519E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0EE76-3976-9F39-1290-135729D26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E9CA9-624E-58B5-3A8F-EBBAA3338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873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1B7CB-A11B-88BA-81C2-430EFC55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34B93-CB12-DAC2-CAA9-3FBD993F1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6AFE7-2AFE-8EEE-474C-76DB9B836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9146DA-EC9A-977F-2B5B-A2485E4F8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F9E730-8968-C3E0-D929-7B44C13B2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439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AF24D-67FD-C841-87A7-82D2A223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356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97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7E0A8-E4B8-069F-FE75-7C15BFEEB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2D827-08F9-E2FD-C863-2846CCAA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55C1A-FB0B-5200-412A-E7D5016BF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178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7F49C-F67F-F71F-CF21-4C6F812E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9C40A0-CDC4-A853-2992-96AF551BD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D2032-37B0-6C2F-4627-F12423D61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066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3A92A2-78B3-01B7-3966-2E8E85FD8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87D52-AFBC-9E91-D073-C9D3B80EA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41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852808-3D39-B156-1590-7C3CA99AAC01}"/>
              </a:ext>
            </a:extLst>
          </p:cNvPr>
          <p:cNvSpPr/>
          <p:nvPr userDrawn="1"/>
        </p:nvSpPr>
        <p:spPr>
          <a:xfrm>
            <a:off x="4793226" y="2256503"/>
            <a:ext cx="2802193" cy="2802193"/>
          </a:xfrm>
          <a:prstGeom prst="rect">
            <a:avLst/>
          </a:prstGeom>
          <a:blipFill dpi="0" rotWithShape="1">
            <a:blip r:embed="rId13">
              <a:alphaModFix amt="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49DF67-5AEC-352C-DA65-5881535B0BFA}"/>
              </a:ext>
            </a:extLst>
          </p:cNvPr>
          <p:cNvSpPr txBox="1"/>
          <p:nvPr userDrawn="1"/>
        </p:nvSpPr>
        <p:spPr>
          <a:xfrm>
            <a:off x="4555039" y="6400412"/>
            <a:ext cx="304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solidFill>
                  <a:srgbClr val="002060"/>
                </a:solidFill>
                <a:latin typeface="Abadi" panose="020B0604020104020204" pitchFamily="34" charset="0"/>
              </a:rPr>
              <a:t>TTI-CHUMEY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C925F9-23A1-AF30-6F0F-4E1BB1BD1CAA}"/>
              </a:ext>
            </a:extLst>
          </p:cNvPr>
          <p:cNvSpPr txBox="1"/>
          <p:nvPr userDrawn="1"/>
        </p:nvSpPr>
        <p:spPr>
          <a:xfrm>
            <a:off x="838200" y="6400411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1A004D5-78C9-48C7-A4FC-846AC0DDBF7B}" type="datetime1">
              <a:rPr lang="en-US" sz="1200" smtClean="0">
                <a:solidFill>
                  <a:srgbClr val="002060"/>
                </a:solidFill>
                <a:latin typeface="Abadi" panose="020B0604020104020204" pitchFamily="34" charset="0"/>
              </a:rPr>
              <a:t>9/3/2025</a:t>
            </a:fld>
            <a:endParaRPr lang="en-US" sz="12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AD6F09-82E0-137A-FF6A-92228289B8E5}"/>
              </a:ext>
            </a:extLst>
          </p:cNvPr>
          <p:cNvSpPr txBox="1"/>
          <p:nvPr userDrawn="1"/>
        </p:nvSpPr>
        <p:spPr>
          <a:xfrm>
            <a:off x="10199913" y="6354244"/>
            <a:ext cx="1513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443B008-7830-4A91-906E-FCF69B33B6B2}" type="slidenum">
              <a:rPr lang="en-US" sz="1200" smtClean="0">
                <a:solidFill>
                  <a:srgbClr val="002060"/>
                </a:solidFill>
                <a:latin typeface="Abadi" panose="020B0604020104020204" pitchFamily="34" charset="0"/>
              </a:rPr>
              <a:t>‹#›</a:t>
            </a:fld>
            <a:endParaRPr lang="en-US" sz="1200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AB85315-3D67-39BA-70B3-08DA4E3250AA}"/>
              </a:ext>
            </a:extLst>
          </p:cNvPr>
          <p:cNvGrpSpPr/>
          <p:nvPr userDrawn="1"/>
        </p:nvGrpSpPr>
        <p:grpSpPr>
          <a:xfrm>
            <a:off x="377554" y="1587189"/>
            <a:ext cx="11335474" cy="103499"/>
            <a:chOff x="580663" y="1852011"/>
            <a:chExt cx="11335474" cy="16446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9F5C499-5192-CE60-3FEE-AD6E3C977C31}"/>
                </a:ext>
              </a:extLst>
            </p:cNvPr>
            <p:cNvSpPr/>
            <p:nvPr/>
          </p:nvSpPr>
          <p:spPr>
            <a:xfrm>
              <a:off x="580663" y="1852011"/>
              <a:ext cx="5667737" cy="164468"/>
            </a:xfrm>
            <a:prstGeom prst="rect">
              <a:avLst/>
            </a:prstGeom>
            <a:solidFill>
              <a:srgbClr val="0F2F76"/>
            </a:solidFill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11ECD8-6B07-770B-D90D-FE0D2F28B563}"/>
                </a:ext>
              </a:extLst>
            </p:cNvPr>
            <p:cNvSpPr/>
            <p:nvPr/>
          </p:nvSpPr>
          <p:spPr>
            <a:xfrm>
              <a:off x="6248400" y="1856534"/>
              <a:ext cx="5667737" cy="159945"/>
            </a:xfrm>
            <a:prstGeom prst="rect">
              <a:avLst/>
            </a:prstGeom>
            <a:solidFill>
              <a:srgbClr val="076A39"/>
            </a:solidFill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068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ttic.edu.gov.bt/" TargetMode="External"/><Relationship Id="rId7" Type="http://schemas.openxmlformats.org/officeDocument/2006/relationships/image" Target="../media/image7.png"/><Relationship Id="rId2" Type="http://schemas.openxmlformats.org/officeDocument/2006/relationships/hyperlink" Target="mailto:tti.chumey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9D8CA-91C4-9D43-AF1C-1D1C7141A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6223"/>
            <a:ext cx="9144000" cy="1490039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2E701-E91D-E53E-2DD9-F919839D8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00471"/>
            <a:ext cx="9144000" cy="73033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Trainer:</a:t>
            </a:r>
          </a:p>
        </p:txBody>
      </p:sp>
      <p:pic>
        <p:nvPicPr>
          <p:cNvPr id="1026" name="Picture 2" descr="Technical Training Institute Chumey">
            <a:extLst>
              <a:ext uri="{FF2B5EF4-FFF2-40B4-BE49-F238E27FC236}">
                <a16:creationId xmlns:a16="http://schemas.microsoft.com/office/drawing/2014/main" id="{11DBC8E6-9F15-DF87-A671-2B09A07475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0" t="7590" r="9653" b="10003"/>
          <a:stretch/>
        </p:blipFill>
        <p:spPr bwMode="auto">
          <a:xfrm>
            <a:off x="9734308" y="93825"/>
            <a:ext cx="1404070" cy="143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6F7F5E57-4549-3F5D-BD95-6F00AE2B1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66" y="93825"/>
            <a:ext cx="1404070" cy="139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30051B-07B9-DCC6-3896-39A93C1090EC}"/>
              </a:ext>
            </a:extLst>
          </p:cNvPr>
          <p:cNvSpPr txBox="1"/>
          <p:nvPr/>
        </p:nvSpPr>
        <p:spPr>
          <a:xfrm>
            <a:off x="1756347" y="147995"/>
            <a:ext cx="8679305" cy="1856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Aft>
                <a:spcPts val="800"/>
              </a:spcAft>
              <a:buNone/>
            </a:pPr>
            <a:r>
              <a:rPr lang="en-US" b="1" dirty="0" err="1">
                <a:effectLst/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ཤེས་རིག་དང་རིག་རྩལ་གོང་འཕེལ་ལྷན་ཁག</a:t>
            </a:r>
            <a:endParaRPr lang="en-US" b="1" dirty="0">
              <a:effectLst/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  <a:p>
            <a:pPr marL="0" marR="0" algn="ctr">
              <a:spcAft>
                <a:spcPts val="800"/>
              </a:spcAft>
            </a:pPr>
            <a:r>
              <a:rPr lang="bo-CN" b="1" dirty="0">
                <a:effectLst/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ཆུ་</a:t>
            </a:r>
            <a:r>
              <a:rPr lang="en-US" b="1" dirty="0" err="1">
                <a:effectLst/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སྨད་བཟོ</a:t>
            </a:r>
            <a:r>
              <a:rPr lang="bo-CN" b="1" dirty="0">
                <a:effectLst/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་རིག་སྦྱོང་བརྡར་སྤེལ་ཁང་ བུམ་ཐང་།</a:t>
            </a:r>
            <a:endParaRPr lang="en-US" b="1" dirty="0">
              <a:effectLst/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  <a:p>
            <a:pPr marL="0" marR="0" algn="ctr">
              <a:spcAft>
                <a:spcPts val="800"/>
              </a:spcAft>
              <a:buNone/>
            </a:pPr>
            <a:r>
              <a:rPr lang="en-US" sz="1600" b="1" dirty="0">
                <a:effectLst/>
                <a:latin typeface="Aptos Display" panose="020B00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MINISTRY OF EDUATION &amp; SKILLS DEVELOPMENT</a:t>
            </a:r>
          </a:p>
          <a:p>
            <a:pPr marL="0" marR="0" algn="ctr">
              <a:spcAft>
                <a:spcPts val="800"/>
              </a:spcAft>
            </a:pPr>
            <a:r>
              <a:rPr lang="en-US" sz="1600" b="1" dirty="0">
                <a:effectLst/>
                <a:latin typeface="Aptos Display" panose="020B00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TRAINING INSTITUTE-CHUMEY, BUMTHANG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133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3"/>
    </mc:Choice>
    <mc:Fallback xmlns="">
      <p:transition spd="slow" advTm="29723"/>
    </mc:Fallback>
  </mc:AlternateContent>
  <p:extLst>
    <p:ext uri="{3A86A75C-4F4B-4683-9AE1-C65F6400EC91}">
      <p14:laserTraceLst xmlns:p14="http://schemas.microsoft.com/office/powerpoint/2010/main">
        <p14:tracePtLst>
          <p14:tracePt t="21430" x="901700" y="4813300"/>
          <p14:tracePt t="21571" x="3581400" y="4340225"/>
          <p14:tracePt t="21578" x="3741738" y="4303713"/>
          <p14:tracePt t="21597" x="4062413" y="4214813"/>
          <p14:tracePt t="21612" x="4179888" y="4187825"/>
          <p14:tracePt t="21630" x="4295775" y="4152900"/>
          <p14:tracePt t="21646" x="4402138" y="4143375"/>
          <p14:tracePt t="21663" x="4500563" y="4143375"/>
          <p14:tracePt t="21680" x="4554538" y="4143375"/>
          <p14:tracePt t="21696" x="4562475" y="4143375"/>
          <p14:tracePt t="21793" x="4572000" y="4143375"/>
          <p14:tracePt t="21801" x="4598988" y="4143375"/>
          <p14:tracePt t="21817" x="4625975" y="4143375"/>
          <p14:tracePt t="21829" x="4660900" y="4143375"/>
          <p14:tracePt t="21846" x="4751388" y="4160838"/>
          <p14:tracePt t="21862" x="4803775" y="4170363"/>
          <p14:tracePt t="21879" x="4848225" y="4197350"/>
          <p14:tracePt t="21896" x="4902200" y="4232275"/>
          <p14:tracePt t="21981" x="4902200" y="4241800"/>
          <p14:tracePt t="21993" x="4902200" y="4268788"/>
          <p14:tracePt t="22029" x="4894263" y="4276725"/>
          <p14:tracePt t="22037" x="4884738" y="4286250"/>
          <p14:tracePt t="22117" x="4867275" y="4286250"/>
          <p14:tracePt t="22229" x="4875213" y="4286250"/>
          <p14:tracePt t="22237" x="4894263" y="4286250"/>
          <p14:tracePt t="22245" x="4911725" y="4303713"/>
          <p14:tracePt t="22263" x="4983163" y="4303713"/>
          <p14:tracePt t="22279" x="5160963" y="4303713"/>
          <p14:tracePt t="22296" x="5572125" y="4303713"/>
          <p14:tracePt t="22313" x="6242050" y="4367213"/>
          <p14:tracePt t="22329" x="7045325" y="4500563"/>
          <p14:tracePt t="22346" x="7688263" y="4633913"/>
          <p14:tracePt t="22362" x="8108950" y="4724400"/>
          <p14:tracePt t="22379" x="8323263" y="4732338"/>
          <p14:tracePt t="22396" x="8402638" y="4732338"/>
          <p14:tracePt t="22412" x="8412163" y="4732338"/>
          <p14:tracePt t="22489" x="8385175" y="4732338"/>
          <p14:tracePt t="22497" x="8331200" y="4724400"/>
          <p14:tracePt t="22505" x="8277225" y="4714875"/>
          <p14:tracePt t="22514" x="8242300" y="4705350"/>
          <p14:tracePt t="22530" x="8072438" y="4670425"/>
          <p14:tracePt t="22547" x="7608888" y="4643438"/>
          <p14:tracePt t="22562" x="7429500" y="4643438"/>
          <p14:tracePt t="22579" x="7081838" y="4633913"/>
          <p14:tracePt t="22596" x="6813550" y="4616450"/>
          <p14:tracePt t="22612" x="6626225" y="4616450"/>
          <p14:tracePt t="22629" x="6545263" y="4616450"/>
          <p14:tracePt t="22645" x="6537325" y="4616450"/>
          <p14:tracePt t="22662" x="6527800" y="4616450"/>
          <p14:tracePt t="22679" x="6518275" y="4616450"/>
          <p14:tracePt t="22695" x="6500813" y="4616450"/>
          <p14:tracePt t="22712" x="6446838" y="4589463"/>
          <p14:tracePt t="22729" x="6375400" y="4562475"/>
          <p14:tracePt t="22745" x="6251575" y="4537075"/>
          <p14:tracePt t="22762" x="6116638" y="4500563"/>
          <p14:tracePt t="22779" x="5956300" y="4456113"/>
          <p14:tracePt t="22795" x="5751513" y="4394200"/>
          <p14:tracePt t="22812" x="5527675" y="4348163"/>
          <p14:tracePt t="22829" x="5384800" y="4303713"/>
          <p14:tracePt t="22845" x="5367338" y="4286250"/>
          <p14:tracePt t="23041" x="5384800" y="4286250"/>
          <p14:tracePt t="23049" x="5402263" y="4286250"/>
          <p14:tracePt t="23062" x="5456238" y="4286250"/>
          <p14:tracePt t="23079" x="5545138" y="4286250"/>
          <p14:tracePt t="23095" x="5616575" y="4286250"/>
          <p14:tracePt t="23112" x="5857875" y="4330700"/>
          <p14:tracePt t="23128" x="6323013" y="4394200"/>
          <p14:tracePt t="23146" x="6938963" y="4518025"/>
          <p14:tracePt t="23162" x="7626350" y="4633913"/>
          <p14:tracePt t="23179" x="8161338" y="4714875"/>
          <p14:tracePt t="23195" x="8616950" y="4803775"/>
          <p14:tracePt t="23212" x="8688388" y="4803775"/>
          <p14:tracePt t="23229" x="8769350" y="4803775"/>
          <p14:tracePt t="23245" x="8840788" y="4803775"/>
          <p14:tracePt t="23262" x="8929688" y="4803775"/>
          <p14:tracePt t="23280" x="9010650" y="4803775"/>
          <p14:tracePt t="23295" x="9072563" y="4803775"/>
          <p14:tracePt t="23298" x="9099550" y="4803775"/>
          <p14:tracePt t="23312" x="9126538" y="4803775"/>
          <p14:tracePt t="23330" x="9134475" y="4803775"/>
          <p14:tracePt t="23346" x="9144000" y="4803775"/>
          <p14:tracePt t="23362" x="9153525" y="4803775"/>
          <p14:tracePt t="23379" x="9170988" y="4795838"/>
          <p14:tracePt t="23395" x="9180513" y="4786313"/>
          <p14:tracePt t="23412" x="9188450" y="4776788"/>
          <p14:tracePt t="23429" x="9205913" y="4768850"/>
          <p14:tracePt t="23446" x="9269413" y="4732338"/>
          <p14:tracePt t="23462" x="9340850" y="4679950"/>
          <p14:tracePt t="23479" x="9375775" y="4643438"/>
          <p14:tracePt t="23496" x="9402763" y="4608513"/>
          <p14:tracePt t="23512" x="9402763" y="4589463"/>
          <p14:tracePt t="23529" x="9402763" y="4572000"/>
          <p14:tracePt t="23621" x="9394825" y="4572000"/>
          <p14:tracePt t="23624" x="9375775" y="4589463"/>
          <p14:tracePt t="23641" x="9367838" y="4625975"/>
          <p14:tracePt t="23649" x="9323388" y="4660900"/>
          <p14:tracePt t="23662" x="9313863" y="4687888"/>
          <p14:tracePt t="23678" x="9286875" y="4795838"/>
          <p14:tracePt t="23695" x="9269413" y="4983163"/>
          <p14:tracePt t="23712" x="9269413" y="5081588"/>
          <p14:tracePt t="23729" x="9269413" y="5160963"/>
          <p14:tracePt t="23745" x="9296400" y="5251450"/>
          <p14:tracePt t="23762" x="9358313" y="5367338"/>
          <p14:tracePt t="23779" x="9474200" y="5545138"/>
          <p14:tracePt t="23795" x="9732963" y="5867400"/>
          <p14:tracePt t="23812" x="10055225" y="6269038"/>
          <p14:tracePt t="23828" x="10394950" y="6653213"/>
          <p14:tracePt t="23845" x="10698163" y="6848475"/>
          <p14:tracePt t="23862" x="11001375" y="6848475"/>
          <p14:tracePt t="23879" x="11456988" y="6848475"/>
          <p14:tracePt t="23895" x="12090400" y="6848475"/>
          <p14:tracePt t="23913" x="12188825" y="6848475"/>
          <p14:tracePt t="23946" x="12188825" y="6804025"/>
          <p14:tracePt t="23953" x="12188825" y="6759575"/>
          <p14:tracePt t="23962" x="12188825" y="6661150"/>
          <p14:tracePt t="23979" x="12188825" y="6375400"/>
          <p14:tracePt t="23995" x="12188825" y="6062663"/>
          <p14:tracePt t="24012" x="12188825" y="5803900"/>
          <p14:tracePt t="24029" x="12188825" y="5483225"/>
          <p14:tracePt t="24046" x="12109450" y="5251450"/>
          <p14:tracePt t="24062" x="11939588" y="5010150"/>
          <p14:tracePt t="24079" x="11841163" y="4894263"/>
          <p14:tracePt t="24095" x="11599863" y="4705350"/>
          <p14:tracePt t="24112" x="11331575" y="4527550"/>
          <p14:tracePt t="24129" x="11001375" y="4375150"/>
          <p14:tracePt t="24146" x="10848975" y="4313238"/>
          <p14:tracePt t="24148" x="10787063" y="4295775"/>
          <p14:tracePt t="24162" x="10725150" y="4276725"/>
          <p14:tracePt t="24179" x="10626725" y="4259263"/>
          <p14:tracePt t="24195" x="10518775" y="4232275"/>
          <p14:tracePt t="24212" x="10420350" y="4214813"/>
          <p14:tracePt t="24229" x="10323513" y="4197350"/>
          <p14:tracePt t="24245" x="10269538" y="4197350"/>
          <p14:tracePt t="24262" x="10252075" y="4197350"/>
          <p14:tracePt t="24278" x="10242550" y="4197350"/>
          <p14:tracePt t="25009" x="10242550" y="4214813"/>
          <p14:tracePt t="25017" x="10233025" y="4214813"/>
          <p14:tracePt t="25033" x="10225088" y="4224338"/>
          <p14:tracePt t="25046" x="10198100" y="4224338"/>
          <p14:tracePt t="25062" x="10144125" y="4259263"/>
          <p14:tracePt t="25078" x="10063163" y="4330700"/>
          <p14:tracePt t="25095" x="9956800" y="4402138"/>
          <p14:tracePt t="25112" x="9831388" y="4483100"/>
          <p14:tracePt t="25128" x="9732963" y="4562475"/>
          <p14:tracePt t="25145" x="9680575" y="4633913"/>
          <p14:tracePt t="25162" x="9644063" y="4687888"/>
          <p14:tracePt t="25178" x="9617075" y="4732338"/>
          <p14:tracePt t="25195" x="9563100" y="4822825"/>
          <p14:tracePt t="25212" x="9537700" y="4894263"/>
          <p14:tracePt t="25229" x="9501188" y="4973638"/>
          <p14:tracePt t="25245" x="9483725" y="5000625"/>
          <p14:tracePt t="25262" x="9474200" y="5010150"/>
          <p14:tracePt t="25829" x="9474200" y="4973638"/>
          <p14:tracePt t="25837" x="9474200" y="4956175"/>
          <p14:tracePt t="25846" x="9474200" y="4929188"/>
          <p14:tracePt t="25862" x="9466263" y="4894263"/>
          <p14:tracePt t="25878" x="9447213" y="4822825"/>
          <p14:tracePt t="25895" x="9429750" y="4751388"/>
          <p14:tracePt t="25912" x="9402763" y="4687888"/>
          <p14:tracePt t="25928" x="9394825" y="4652963"/>
          <p14:tracePt t="25945" x="9385300" y="4616450"/>
          <p14:tracePt t="25962" x="9375775" y="4616450"/>
          <p14:tracePt t="25978" x="9375775" y="4608513"/>
          <p14:tracePt t="25994" x="9375775" y="4598988"/>
          <p14:tracePt t="26313" x="9367838" y="4598988"/>
          <p14:tracePt t="26330" x="9348788" y="4598988"/>
          <p14:tracePt t="26333" x="9340850" y="4598988"/>
          <p14:tracePt t="26345" x="9331325" y="4598988"/>
          <p14:tracePt t="26362" x="9313863" y="4598988"/>
          <p14:tracePt t="26378" x="9259888" y="4598988"/>
          <p14:tracePt t="26396" x="9188450" y="4598988"/>
          <p14:tracePt t="26411" x="9117013" y="4598988"/>
          <p14:tracePt t="26428" x="9037638" y="4581525"/>
          <p14:tracePt t="26445" x="9018588" y="4562475"/>
          <p14:tracePt t="26462" x="9001125" y="4537075"/>
          <p14:tracePt t="26480" x="8966200" y="4518025"/>
          <p14:tracePt t="26495" x="8920163" y="4483100"/>
          <p14:tracePt t="26512" x="8840788" y="4438650"/>
          <p14:tracePt t="26528" x="8796338" y="4394200"/>
          <p14:tracePt t="26546" x="8697913" y="4322763"/>
          <p14:tracePt t="26562" x="8616950" y="4241800"/>
          <p14:tracePt t="26579" x="8562975" y="4133850"/>
          <p14:tracePt t="26595" x="8537575" y="4071938"/>
          <p14:tracePt t="26611" x="8501063" y="3965575"/>
          <p14:tracePt t="26629" x="8474075" y="3813175"/>
          <p14:tracePt t="26645" x="8456613" y="3768725"/>
          <p14:tracePt t="26662" x="8429625" y="3724275"/>
          <p14:tracePt t="26679" x="8402638" y="3660775"/>
          <p14:tracePt t="26695" x="8367713" y="3633788"/>
          <p14:tracePt t="26712" x="8348663" y="3616325"/>
          <p14:tracePt t="26728" x="8348663" y="3608388"/>
          <p14:tracePt t="26745" x="8331200" y="3598863"/>
          <p14:tracePt t="26761" x="8296275" y="3589338"/>
          <p14:tracePt t="26778" x="8205788" y="3562350"/>
          <p14:tracePt t="26794" x="8108950" y="3536950"/>
          <p14:tracePt t="26811" x="8037513" y="3517900"/>
          <p14:tracePt t="26828" x="7939088" y="3465513"/>
          <p14:tracePt t="26844" x="7902575" y="3411538"/>
          <p14:tracePt t="26862" x="7885113" y="3357563"/>
          <p14:tracePt t="26878" x="7885113" y="3330575"/>
          <p14:tracePt t="26895" x="7885113" y="3286125"/>
          <p14:tracePt t="26912" x="7885113" y="3224213"/>
          <p14:tracePt t="26928" x="7894638" y="3160713"/>
          <p14:tracePt t="26945" x="7920038" y="3054350"/>
          <p14:tracePt t="26963" x="7929563" y="3000375"/>
          <p14:tracePt t="26979" x="7939088" y="2911475"/>
          <p14:tracePt t="26995" x="7939088" y="2795588"/>
          <p14:tracePt t="27012" x="7858125" y="2643188"/>
          <p14:tracePt t="27028" x="7688263" y="2419350"/>
          <p14:tracePt t="27045" x="7331075" y="2098675"/>
          <p14:tracePt t="27062" x="6813550" y="1724025"/>
          <p14:tracePt t="27078" x="6108700" y="1393825"/>
          <p14:tracePt t="27095" x="5348288" y="1081088"/>
          <p14:tracePt t="27112" x="4062413" y="687388"/>
          <p14:tracePt t="27128" x="3143250" y="455613"/>
          <p14:tracePt t="27144" x="2687638" y="347663"/>
          <p14:tracePt t="27161" x="1446213" y="160338"/>
          <p14:tracePt t="28894" x="1866900" y="401638"/>
          <p14:tracePt t="28901" x="1928813" y="438150"/>
          <p14:tracePt t="28911" x="1982788" y="473075"/>
          <p14:tracePt t="28928" x="2089150" y="554038"/>
          <p14:tracePt t="28945" x="2197100" y="625475"/>
          <p14:tracePt t="28961" x="2347913" y="731838"/>
          <p14:tracePt t="28979" x="2670175" y="965200"/>
          <p14:tracePt t="28994" x="3214688" y="1268413"/>
          <p14:tracePt t="29012" x="4133850" y="1704975"/>
          <p14:tracePt t="29027" x="5259388" y="2170113"/>
          <p14:tracePt t="29044" x="6562725" y="2660650"/>
          <p14:tracePt t="29062" x="7045325" y="2795588"/>
          <p14:tracePt t="29078" x="7331075" y="2884488"/>
          <p14:tracePt t="29094" x="7402513" y="2901950"/>
        </p14:tracePtLst>
      </p14:laserTrace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25138-D391-3EA5-E811-6297D823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62B01-8245-0346-FD17-BD1C4315A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1773F-2EF1-4756-21CD-30744287A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65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 (Tahoma, 32-40”)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DACB6-AB79-6BD3-ADC5-2AA8BFF9A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B52951-7DEE-C827-D368-060B358F8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 2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24BDA-0653-F281-7A40-21D4BC515916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5851158"/>
            <a:ext cx="2743200" cy="276999"/>
          </a:xfrm>
          <a:prstGeom prst="rect">
            <a:avLst/>
          </a:prstGeom>
        </p:spPr>
        <p:txBody>
          <a:bodyPr/>
          <a:lstStyle/>
          <a:p>
            <a:fld id="{42DFD4B3-0EBA-45EF-8E54-175280539C92}" type="datetime1">
              <a:rPr lang="en-US" smtClean="0"/>
              <a:t>9/3/2025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1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237DEA3-7552-F756-D368-5C542F009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878" y="6294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 Very Much!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02E4F-4F03-2C05-C714-FF216C792D42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5851158"/>
            <a:ext cx="2743200" cy="276999"/>
          </a:xfrm>
          <a:prstGeom prst="rect">
            <a:avLst/>
          </a:prstGeom>
        </p:spPr>
        <p:txBody>
          <a:bodyPr/>
          <a:lstStyle/>
          <a:p>
            <a:fld id="{9749EA0D-B032-43CF-9615-297E2F0F598F}" type="datetime1">
              <a:rPr lang="en-US" smtClean="0"/>
              <a:t>9/3/2025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C26D05-32EE-847F-7D71-0F6390A0949C}"/>
              </a:ext>
            </a:extLst>
          </p:cNvPr>
          <p:cNvSpPr txBox="1"/>
          <p:nvPr/>
        </p:nvSpPr>
        <p:spPr>
          <a:xfrm>
            <a:off x="4548851" y="2851602"/>
            <a:ext cx="4478438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us at:</a:t>
            </a:r>
          </a:p>
          <a:p>
            <a:pPr algn="ctr"/>
            <a:endParaRPr lang="en-US" dirty="0">
              <a:latin typeface="Abadi" panose="020B06040201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badi" panose="020B0604020104020204" pitchFamily="34" charset="0"/>
              </a:rPr>
              <a:t>+9753641301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badi" panose="020B0604020104020204" pitchFamily="34" charset="0"/>
                <a:hlinkClick r:id="rId2"/>
              </a:rPr>
              <a:t>tti.chumey@gmail.com</a:t>
            </a:r>
            <a:r>
              <a:rPr lang="en-US" dirty="0">
                <a:latin typeface="Abadi" panose="020B0604020104020204" pitchFamily="34" charset="0"/>
              </a:rPr>
              <a:t> </a:t>
            </a:r>
            <a:endParaRPr lang="en-US" b="0" i="0" u="none" strike="noStrike" dirty="0">
              <a:effectLst/>
              <a:latin typeface="Abadi" panose="020B06040201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badi" panose="020B0604020104020204" pitchFamily="34" charset="0"/>
              </a:rPr>
              <a:t>Technical Training Institute </a:t>
            </a:r>
            <a:r>
              <a:rPr lang="en-US" dirty="0" err="1">
                <a:latin typeface="Abadi" panose="020B0604020104020204" pitchFamily="34" charset="0"/>
              </a:rPr>
              <a:t>Chumey</a:t>
            </a:r>
            <a:endParaRPr lang="en-US" dirty="0">
              <a:latin typeface="Abadi" panose="020B06040201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0" i="0" u="none" strike="noStrike" dirty="0">
                <a:effectLst/>
                <a:latin typeface="Abadi" panose="020B0604020104020204" pitchFamily="34" charset="0"/>
                <a:hlinkClick r:id="rId3"/>
              </a:rPr>
              <a:t>https://ttic.edu.gov.bt/</a:t>
            </a:r>
            <a:r>
              <a:rPr lang="en-US" b="0" i="0" u="none" strike="noStrike" dirty="0">
                <a:effectLst/>
                <a:latin typeface="Abadi" panose="020B0604020104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Abadi" panose="020B0604020104020204" pitchFamily="34" charset="0"/>
              </a:rPr>
              <a:t>Domkhar</a:t>
            </a:r>
            <a:r>
              <a:rPr lang="en-US" dirty="0">
                <a:latin typeface="Abadi" panose="020B0604020104020204" pitchFamily="34" charset="0"/>
              </a:rPr>
              <a:t> village, </a:t>
            </a:r>
            <a:r>
              <a:rPr lang="en-US" dirty="0" err="1">
                <a:latin typeface="Abadi" panose="020B0604020104020204" pitchFamily="34" charset="0"/>
              </a:rPr>
              <a:t>Chumey</a:t>
            </a:r>
            <a:r>
              <a:rPr lang="en-US" dirty="0">
                <a:latin typeface="Abadi" panose="020B0604020104020204" pitchFamily="34" charset="0"/>
              </a:rPr>
              <a:t>, Bumthang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</p:txBody>
      </p:sp>
      <p:pic>
        <p:nvPicPr>
          <p:cNvPr id="1028" name="Picture 4" descr="Email Icon Flat Black Round Button Vector Illustration Stock Vector -  Illustration of receive, electronic: 142987048">
            <a:extLst>
              <a:ext uri="{FF2B5EF4-FFF2-40B4-BE49-F238E27FC236}">
                <a16:creationId xmlns:a16="http://schemas.microsoft.com/office/drawing/2014/main" id="{5D69D89B-DBD9-CB9A-2033-29081C4EF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521" y="3862491"/>
            <a:ext cx="446748" cy="44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acebook - Free social icons">
            <a:extLst>
              <a:ext uri="{FF2B5EF4-FFF2-40B4-BE49-F238E27FC236}">
                <a16:creationId xmlns:a16="http://schemas.microsoft.com/office/drawing/2014/main" id="{2169F62C-69BA-AE47-C95C-76DD408E5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146" y="4346427"/>
            <a:ext cx="346024" cy="34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Website - Free web icons">
            <a:extLst>
              <a:ext uri="{FF2B5EF4-FFF2-40B4-BE49-F238E27FC236}">
                <a16:creationId xmlns:a16="http://schemas.microsoft.com/office/drawing/2014/main" id="{382DE65A-0184-0CE1-2165-4CCD617C3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685" y="4775777"/>
            <a:ext cx="346024" cy="34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Location icons | Canva">
            <a:extLst>
              <a:ext uri="{FF2B5EF4-FFF2-40B4-BE49-F238E27FC236}">
                <a16:creationId xmlns:a16="http://schemas.microsoft.com/office/drawing/2014/main" id="{9FAF7C7E-E77D-D5C5-A3A8-0D1AB4513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685" y="5160108"/>
            <a:ext cx="361485" cy="36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phone-circle Vector Icons free download in SVG, PNG Format">
            <a:extLst>
              <a:ext uri="{FF2B5EF4-FFF2-40B4-BE49-F238E27FC236}">
                <a16:creationId xmlns:a16="http://schemas.microsoft.com/office/drawing/2014/main" id="{F8C90592-B099-FF8E-BADC-19C611F4C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684" y="3484193"/>
            <a:ext cx="386404" cy="38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242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85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Abadi</vt:lpstr>
      <vt:lpstr>Aptos Display</vt:lpstr>
      <vt:lpstr>Arial</vt:lpstr>
      <vt:lpstr>Calibri</vt:lpstr>
      <vt:lpstr>Calibri Light</vt:lpstr>
      <vt:lpstr>DDC Uchen</vt:lpstr>
      <vt:lpstr>Tahoma</vt:lpstr>
      <vt:lpstr>Office Theme</vt:lpstr>
      <vt:lpstr>Topic</vt:lpstr>
      <vt:lpstr>PowerPoint Presentation</vt:lpstr>
      <vt:lpstr>Content (Tahoma, 32-40”)</vt:lpstr>
      <vt:lpstr>Thank You Very Much!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hp</dc:creator>
  <cp:lastModifiedBy>HANDOVER 2025</cp:lastModifiedBy>
  <cp:revision>9</cp:revision>
  <dcterms:created xsi:type="dcterms:W3CDTF">2025-04-17T06:05:01Z</dcterms:created>
  <dcterms:modified xsi:type="dcterms:W3CDTF">2025-09-03T14:59:04Z</dcterms:modified>
</cp:coreProperties>
</file>